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142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606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02255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791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33215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97574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01132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81087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8042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2184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758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1387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8136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7759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4715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3700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6858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F1FF-443B-4285-AE52-7599526C73AD}" type="datetimeFigureOut">
              <a:rPr lang="ru-UA" smtClean="0"/>
              <a:t>25.06.2024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8379D-6959-4587-8E38-49EC9049D6D5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6809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oshelolena85@ukr.net" TargetMode="External"/><Relationship Id="rId2" Type="http://schemas.openxmlformats.org/officeDocument/2006/relationships/hyperlink" Target="mailto:bolgova_1981@i.ua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698FB-09BE-4AEE-8BFE-9854A250F5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ВСТУПУ  2024 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0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77AB4-A0DC-4455-8115-5F3E4638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ПЗСО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EFB4BAC-ECD8-4978-AEE3-70423CC61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62" y="2074798"/>
            <a:ext cx="11948076" cy="478320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</a:p>
          <a:p>
            <a:r>
              <a:rPr lang="ru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⮚	181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Харчові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вагові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НМТ: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0,3; математика 0,5;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0,2+додатковий предмет).</a:t>
            </a:r>
          </a:p>
          <a:p>
            <a:r>
              <a:rPr lang="ru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⮚	241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Готельно-ресторанна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 (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вагові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НМТ: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0,4; математика 0,3;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0,3+додатковий предмет).</a:t>
            </a:r>
          </a:p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ЗАЯВА+НАЦІОНАЛЬНИЙ МУЛЬТИПРЕДМЕТНИЙ ТЕСТ+МОТИВАЦІЙНИЙ ЛИСТ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22100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(11000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форма)</a:t>
            </a:r>
          </a:p>
          <a:p>
            <a:r>
              <a:rPr lang="ru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⮚	181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Харчові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вагові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НМТ: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0,3; математика 0,5;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0,2+додатковий предмет).</a:t>
            </a:r>
          </a:p>
          <a:p>
            <a:r>
              <a:rPr lang="ru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⮚	241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Готельно-ресторанна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 (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вагові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НМТ: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0,4; математика 0,3;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0,3+додатковий предмет).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ЗАЯВА+НАЦІОНАЛЬНИЙ МУЛЬТИПРЕДМЕТНИЙ ТЕСТ+МОТИВАЦІЙНИЙ ЛИСТ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Документ про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здобуту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подається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враховується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конкурсного балу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За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ЗНО 2021, НМТ 2022-2023, 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Галузевий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(ГК) для 1 та 2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1,02 для 181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Харчові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Регіональний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(РК) 1,07</a:t>
            </a:r>
          </a:p>
          <a:p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розпочинається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19 липня 2023 року до 31 липня 18:00 для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вступають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результатами ЗНО/НМТ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2790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77AB4-A0DC-4455-8115-5F3E4638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МАГІСТР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EFB4BAC-ECD8-4978-AEE3-70423CC61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62" y="2074798"/>
            <a:ext cx="11948076" cy="478320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181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Харчові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+ЄВІ+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іспит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мотиваційний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лист)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44800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(15500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форма)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ВИЩА ОСВІТА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+ЄВІ+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іспит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мотиваційний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лист)</a:t>
            </a:r>
          </a:p>
          <a:p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3531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77AB4-A0DC-4455-8115-5F3E4638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ФІЛОСОФІЇ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аспірантура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EFB4BAC-ECD8-4978-AEE3-70423CC61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62" y="2475851"/>
            <a:ext cx="11948076" cy="1663013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Заява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+ЄВІ+ </a:t>
            </a:r>
            <a:r>
              <a:rPr lang="ru-RU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Фаховий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іспит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мотиваційний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лист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6532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77AB4-A0DC-4455-8115-5F3E4638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EFB4BAC-ECD8-4978-AEE3-70423CC61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62" y="2475851"/>
            <a:ext cx="11948076" cy="4197665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Декан факультету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харчових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Наталія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БОЛГОВА</a:t>
            </a:r>
          </a:p>
          <a:p>
            <a:pPr algn="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bolgova_1981@i.ua</a:t>
            </a:r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моб: 0972918871, 0503073922</a:t>
            </a:r>
          </a:p>
          <a:p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 декана з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профорієнтаційної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ФХТ		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Олена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КОШЕЛЬ</a:t>
            </a:r>
          </a:p>
          <a:p>
            <a:pPr algn="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koshelolena85@ukr.net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моб: 0501314350</a:t>
            </a:r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77130191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ін">
  <a:themeElements>
    <a:clrScheme name="Берлі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Берлі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і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TM04033917[[fn=Берлін]]</Template>
  <TotalTime>23</TotalTime>
  <Words>313</Words>
  <Application>Microsoft Office PowerPoint</Application>
  <PresentationFormat>Широкий екран</PresentationFormat>
  <Paragraphs>32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Trebuchet MS</vt:lpstr>
      <vt:lpstr>Берлін</vt:lpstr>
      <vt:lpstr>Умови ВСТУПУ  2024 </vt:lpstr>
      <vt:lpstr>Бакалавр на основі ПЗСО</vt:lpstr>
      <vt:lpstr>МАГІСТР</vt:lpstr>
      <vt:lpstr>ДОКТОР ФІЛОСОФІЇ (аспірантура)</vt:lpstr>
      <vt:lpstr>Контактна інформація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Умови ВСТУПУ  2024 </dc:title>
  <dc:creator>Валентин Черняков</dc:creator>
  <cp:lastModifiedBy>Валентин Черняков</cp:lastModifiedBy>
  <cp:revision>3</cp:revision>
  <dcterms:created xsi:type="dcterms:W3CDTF">2024-06-25T09:45:41Z</dcterms:created>
  <dcterms:modified xsi:type="dcterms:W3CDTF">2024-06-25T10:09:29Z</dcterms:modified>
</cp:coreProperties>
</file>